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8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T1O2VtrSY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47730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dirty="0" smtClean="0">
                <a:hlinkClick r:id="rId3"/>
              </a:rPr>
              <a:t>https://www.youtube.com/watch?v=XTT1O2VtrSY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</a:p>
          <a:p>
            <a:r>
              <a:rPr kumimoji="1" lang="en-GB" altLang="ja-JP" dirty="0" smtClean="0"/>
              <a:t>http://ja.wikipedia.org/wiki/%E6%8B%9B%E3%81%8D%E7%8C%AB#mediaviewer/File:Manekineko1003.jpg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04937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T1O2VtrS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movies%20etc/Arashi.wmv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hyperlink" Target="https://www.youtube.com/watch?v=XTT1O2VtrS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Japanese cities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(Travel to Japan!)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Q5. What did the ARASHI members say after eating some food? </a:t>
            </a:r>
            <a:endParaRPr kumimoji="1" lang="ja-JP" altLang="en-US" dirty="0"/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			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0" y="3381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5156" name="図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65368"/>
            <a:ext cx="2174928" cy="153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55" name="図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4041" y="4450305"/>
            <a:ext cx="2253472" cy="176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54" name="図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494" y="4428206"/>
            <a:ext cx="1512168" cy="193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円形吹き出し 7"/>
          <p:cNvSpPr>
            <a:spLocks noChangeArrowheads="1"/>
          </p:cNvSpPr>
          <p:nvPr/>
        </p:nvSpPr>
        <p:spPr bwMode="auto">
          <a:xfrm>
            <a:off x="941472" y="2097087"/>
            <a:ext cx="3054464" cy="1547937"/>
          </a:xfrm>
          <a:prstGeom prst="wedgeEllipseCallout">
            <a:avLst>
              <a:gd name="adj1" fmla="val 28099"/>
              <a:gd name="adj2" fmla="val 83878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円形吹き出し 10"/>
          <p:cNvSpPr>
            <a:spLocks noChangeArrowheads="1"/>
          </p:cNvSpPr>
          <p:nvPr/>
        </p:nvSpPr>
        <p:spPr bwMode="auto">
          <a:xfrm>
            <a:off x="5436096" y="2097087"/>
            <a:ext cx="2952328" cy="1547937"/>
          </a:xfrm>
          <a:prstGeom prst="wedgeEllipseCallout">
            <a:avLst>
              <a:gd name="adj1" fmla="val 12372"/>
              <a:gd name="adj2" fmla="val 97313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8" name="Rectangle 4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" name="Rectangle 47"/>
          <p:cNvSpPr>
            <a:spLocks noChangeArrowheads="1"/>
          </p:cNvSpPr>
          <p:nvPr/>
        </p:nvSpPr>
        <p:spPr bwMode="auto">
          <a:xfrm>
            <a:off x="152400" y="155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			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Rectangle 48"/>
          <p:cNvSpPr>
            <a:spLocks noChangeArrowheads="1"/>
          </p:cNvSpPr>
          <p:nvPr/>
        </p:nvSpPr>
        <p:spPr bwMode="auto">
          <a:xfrm>
            <a:off x="152400" y="252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			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475656" y="2480928"/>
            <a:ext cx="17668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/>
              <a:t>Umai</a:t>
            </a:r>
            <a:r>
              <a:rPr lang="en-US" altLang="ja-JP" sz="4400" dirty="0"/>
              <a:t>!!</a:t>
            </a:r>
            <a:endParaRPr kumimoji="1" lang="ja-JP" altLang="en-US" sz="44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940152" y="2524125"/>
            <a:ext cx="18341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Oishii</a:t>
            </a:r>
            <a:r>
              <a:rPr lang="en-US" altLang="ja-JP" sz="4400" dirty="0" smtClean="0"/>
              <a:t>!!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293088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Q6. What did this member of ARASHI say to a bird he saw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3468" y="2996952"/>
            <a:ext cx="1918207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円形吹き出し 4"/>
          <p:cNvSpPr/>
          <p:nvPr/>
        </p:nvSpPr>
        <p:spPr>
          <a:xfrm>
            <a:off x="467544" y="2168111"/>
            <a:ext cx="4176464" cy="2770377"/>
          </a:xfrm>
          <a:prstGeom prst="wedgeEllipseCallout">
            <a:avLst>
              <a:gd name="adj1" fmla="val 91518"/>
              <a:gd name="adj2" fmla="val 2111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50" kern="100">
                <a:effectLst/>
                <a:ea typeface="ＭＳ 明朝"/>
                <a:cs typeface="Times New Roman"/>
              </a:rPr>
              <a:t> </a:t>
            </a:r>
            <a:endParaRPr lang="ja-JP" sz="1050" kern="100">
              <a:effectLst/>
              <a:ea typeface="ＭＳ 明朝"/>
              <a:cs typeface="Times New Roman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58486" y="3284984"/>
            <a:ext cx="2822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Konnichiwa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72270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Q7. What do you say in Japanese when you want to say or do something together? </a:t>
            </a:r>
            <a:endParaRPr kumimoji="1" lang="ja-JP" altLang="en-US" sz="3600" dirty="0"/>
          </a:p>
        </p:txBody>
      </p:sp>
      <p:pic>
        <p:nvPicPr>
          <p:cNvPr id="3" name="図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95782"/>
            <a:ext cx="3765392" cy="20735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円形吹き出し 3"/>
          <p:cNvSpPr/>
          <p:nvPr/>
        </p:nvSpPr>
        <p:spPr>
          <a:xfrm>
            <a:off x="1070824" y="1844824"/>
            <a:ext cx="4863886" cy="2750958"/>
          </a:xfrm>
          <a:prstGeom prst="wedgeEllipseCallout">
            <a:avLst>
              <a:gd name="adj1" fmla="val 64207"/>
              <a:gd name="adj2" fmla="val 7700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endParaRPr lang="en-US" altLang="ja-JP" sz="4000" kern="100" dirty="0" smtClean="0">
              <a:effectLst/>
              <a:ea typeface="ＭＳ 明朝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en-US" altLang="ja-JP" sz="4000" kern="100" dirty="0" smtClean="0">
              <a:effectLst/>
              <a:ea typeface="ＭＳ 明朝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altLang="ja-JP" sz="4000" kern="100" dirty="0" err="1" smtClean="0">
                <a:effectLst/>
                <a:ea typeface="ＭＳ 明朝"/>
                <a:cs typeface="Times New Roman"/>
              </a:rPr>
              <a:t>Nyaaaa</a:t>
            </a:r>
            <a:r>
              <a:rPr lang="en-US" altLang="ja-JP" sz="4000" kern="100" dirty="0" smtClean="0">
                <a:effectLst/>
                <a:ea typeface="ＭＳ 明朝"/>
                <a:cs typeface="Times New Roman"/>
              </a:rPr>
              <a:t>!!</a:t>
            </a:r>
            <a:endParaRPr lang="ja-JP" sz="40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85689" y="2524124"/>
            <a:ext cx="1728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See no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629082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soko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asoko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doko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5436096" y="5635886"/>
            <a:ext cx="3312368" cy="7454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7544" y="5635886"/>
            <a:ext cx="3312368" cy="74544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300192" y="5868850"/>
            <a:ext cx="157850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koko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2822"/>
            <a:ext cx="1030476" cy="28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31640" y="5868850"/>
            <a:ext cx="15163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soko</a:t>
            </a:r>
            <a:endParaRPr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4" y="3321494"/>
            <a:ext cx="1777143" cy="28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H="1">
            <a:off x="3059832" y="4149080"/>
            <a:ext cx="3528392" cy="16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460676" y="-171400"/>
            <a:ext cx="18898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asoko</a:t>
            </a:r>
            <a:endParaRPr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79922"/>
            <a:ext cx="731381" cy="51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矢印コネクタ 13"/>
          <p:cNvCxnSpPr>
            <a:stCxn id="1026" idx="0"/>
            <a:endCxn id="2" idx="2"/>
          </p:cNvCxnSpPr>
          <p:nvPr/>
        </p:nvCxnSpPr>
        <p:spPr>
          <a:xfrm flipH="1" flipV="1">
            <a:off x="4572000" y="1417638"/>
            <a:ext cx="2531462" cy="1875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27" idx="0"/>
          </p:cNvCxnSpPr>
          <p:nvPr/>
        </p:nvCxnSpPr>
        <p:spPr>
          <a:xfrm flipV="1">
            <a:off x="2148206" y="1412776"/>
            <a:ext cx="1991746" cy="1908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160003" y="2708920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148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8" grpId="0" animBg="1"/>
      <p:bldP spid="7" grpId="0" animBg="1"/>
      <p:bldP spid="15" grpId="0" animBg="1"/>
      <p:bldP spid="17" grpId="0" animBg="1"/>
      <p:bldP spid="24" grpId="0" animBg="1"/>
      <p:bldP spid="24" grpId="1" animBg="1"/>
      <p:bldP spid="2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5436096" y="5635886"/>
            <a:ext cx="3312368" cy="7454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7544" y="5635886"/>
            <a:ext cx="3312368" cy="74544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300192" y="5868850"/>
            <a:ext cx="157850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koko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2822"/>
            <a:ext cx="1030476" cy="28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31640" y="5868850"/>
            <a:ext cx="15163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soko</a:t>
            </a:r>
            <a:endParaRPr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4" y="3321494"/>
            <a:ext cx="1777143" cy="28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H="1">
            <a:off x="3059832" y="4149080"/>
            <a:ext cx="3528392" cy="16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460676" y="-171400"/>
            <a:ext cx="18898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asoko</a:t>
            </a:r>
            <a:endParaRPr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79922"/>
            <a:ext cx="731381" cy="51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矢印コネクタ 13"/>
          <p:cNvCxnSpPr>
            <a:stCxn id="1026" idx="0"/>
          </p:cNvCxnSpPr>
          <p:nvPr/>
        </p:nvCxnSpPr>
        <p:spPr>
          <a:xfrm flipH="1" flipV="1">
            <a:off x="4572000" y="1417638"/>
            <a:ext cx="2531462" cy="1875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27" idx="0"/>
          </p:cNvCxnSpPr>
          <p:nvPr/>
        </p:nvCxnSpPr>
        <p:spPr>
          <a:xfrm flipV="1">
            <a:off x="2148206" y="1412776"/>
            <a:ext cx="1991746" cy="1908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160003" y="2708920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11249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cities</a:t>
            </a:r>
            <a:endParaRPr kumimoji="1" lang="ja-JP" altLang="en-US" dirty="0"/>
          </a:p>
        </p:txBody>
      </p:sp>
      <p:pic>
        <p:nvPicPr>
          <p:cNvPr id="2050" name="Picture 2" descr="C:\Users\fukushima\AppData\Local\Microsoft\Windows\Temporary Internet Files\Content.IE5\LBYAEAO4\MC900234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362069"/>
            <a:ext cx="636422" cy="158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ukushima\AppData\Local\Microsoft\Windows\Temporary Internet Files\Content.IE5\W036O0PX\MC90036447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63251"/>
            <a:ext cx="1514246" cy="17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ukushima\AppData\Local\Microsoft\Windows\Temporary Internet Files\Content.IE5\EHLK55LX\MC90040811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62068"/>
            <a:ext cx="18161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fukushima\AppData\Local\Microsoft\Windows\Temporary Internet Files\Content.IE5\W036O0PX\MC90040810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4165" y="580910"/>
            <a:ext cx="184785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5290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Watch the video and answer the following questions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99792" y="6275486"/>
            <a:ext cx="4899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https://www.youtube.com/watch?v=XTT1O2VtrSY</a:t>
            </a:r>
            <a:endParaRPr kumimoji="1" lang="ja-JP" altLang="en-US" dirty="0"/>
          </a:p>
        </p:txBody>
      </p:sp>
      <p:pic>
        <p:nvPicPr>
          <p:cNvPr id="3074" name="Picture 2">
            <a:hlinkClick r:id="rId4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4857" y="1996514"/>
            <a:ext cx="6114286" cy="37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06457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Q1. Which cities did ARASHI visit? 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6233" y="1575228"/>
            <a:ext cx="138033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5281" y="1544366"/>
            <a:ext cx="1703472" cy="1711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1202" y="3621469"/>
            <a:ext cx="1650399" cy="172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7032" y="1712261"/>
            <a:ext cx="2232248" cy="1375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758" y="3717033"/>
            <a:ext cx="227666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2741" y="4178487"/>
            <a:ext cx="3105645" cy="73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7544" y="1980887"/>
            <a:ext cx="23326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/>
              <a:t>Hokkaido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03571" y="1980887"/>
            <a:ext cx="26689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Kagoshima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44208" y="1980887"/>
            <a:ext cx="14828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Kyoto</a:t>
            </a:r>
            <a:endParaRPr kumimoji="1" lang="ja-JP" altLang="en-US" sz="4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0057" y="4115882"/>
            <a:ext cx="21766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Okinawa</a:t>
            </a:r>
            <a:endParaRPr kumimoji="1" lang="ja-JP" altLang="en-US" sz="4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90429" y="4115882"/>
            <a:ext cx="1885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Aomori</a:t>
            </a:r>
            <a:endParaRPr kumimoji="1" lang="ja-JP" altLang="en-US" sz="4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554268" y="4115882"/>
            <a:ext cx="15113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/>
              <a:t>Tokyo</a:t>
            </a:r>
            <a:endParaRPr kumimoji="1" lang="ja-JP" altLang="en-US" sz="4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99792" y="6275486"/>
            <a:ext cx="4899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9"/>
              </a:rPr>
              <a:t>https://www.youtube.com/watch?v=XTT1O2VtrSY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049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Q2. Where are these cities on the map?</a:t>
            </a:r>
            <a:endParaRPr kumimoji="1" lang="ja-JP" altLang="en-US" sz="36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9021" y="2276872"/>
            <a:ext cx="6225958" cy="4525963"/>
          </a:xfrm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533400" y="980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/>
              <a:t>Q3. Please show any Japanese cities you know on the map. What do you know about these cities? </a:t>
            </a:r>
            <a:endParaRPr lang="ja-JP" altLang="ja-JP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179512" y="2492896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160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50" y="260648"/>
            <a:ext cx="8892480" cy="6464167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307925" y="83671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Hokkaido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31819" y="817350"/>
            <a:ext cx="2389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Kagoshima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1226" y="817349"/>
            <a:ext cx="132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6"/>
                </a:solidFill>
              </a:rPr>
              <a:t>Kyoto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782" y="1445429"/>
            <a:ext cx="19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</a:rPr>
              <a:t>Okinawa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2507" y="1446511"/>
            <a:ext cx="168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Aomori</a:t>
            </a:r>
            <a:endParaRPr kumimoji="1" lang="ja-JP" alt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8483" y="1445428"/>
            <a:ext cx="1352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Tokyo</a:t>
            </a:r>
            <a:endParaRPr kumimoji="1" lang="ja-JP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862" y="694988"/>
            <a:ext cx="29337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1763688" y="4581128"/>
            <a:ext cx="245960" cy="24596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819683" y="3933056"/>
            <a:ext cx="245960" cy="24596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794" y="5361012"/>
            <a:ext cx="12382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6012160" y="2348880"/>
            <a:ext cx="245960" cy="2459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292080" y="4119144"/>
            <a:ext cx="245960" cy="245960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074317" y="5361012"/>
            <a:ext cx="5663089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desu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ka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95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Q4. What is the “</a:t>
            </a:r>
            <a:r>
              <a:rPr lang="en-US" altLang="ja-JP" dirty="0" err="1"/>
              <a:t>Maneki</a:t>
            </a:r>
            <a:r>
              <a:rPr lang="en-US" altLang="ja-JP" dirty="0"/>
              <a:t> </a:t>
            </a:r>
            <a:r>
              <a:rPr lang="en-US" altLang="ja-JP" dirty="0" err="1"/>
              <a:t>neko</a:t>
            </a:r>
            <a:r>
              <a:rPr lang="en-US" altLang="ja-JP" dirty="0" smtClean="0"/>
              <a:t>”?</a:t>
            </a:r>
            <a:endParaRPr kumimoji="1" lang="ja-JP" altLang="en-US" dirty="0"/>
          </a:p>
        </p:txBody>
      </p:sp>
      <p:pic>
        <p:nvPicPr>
          <p:cNvPr id="4" name="コンテンツ プレースホルダー 3" descr="File:Manekineko1003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76872"/>
            <a:ext cx="2592288" cy="3253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1228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177</Words>
  <Application>Microsoft Office PowerPoint</Application>
  <PresentationFormat>画面に合わせる (4:3)</PresentationFormat>
  <Paragraphs>65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 Japanese cities (Travel to Japan!)</vt:lpstr>
      <vt:lpstr>koko, soko, asoko, doko</vt:lpstr>
      <vt:lpstr>スライド 3</vt:lpstr>
      <vt:lpstr>Japanese cities</vt:lpstr>
      <vt:lpstr>Watch the video and answer the following questions.</vt:lpstr>
      <vt:lpstr>Q1. Which cities did ARASHI visit? </vt:lpstr>
      <vt:lpstr>Q2. Where are these cities on the map?</vt:lpstr>
      <vt:lpstr>スライド 8</vt:lpstr>
      <vt:lpstr>Q4. What is the “Maneki neko”?</vt:lpstr>
      <vt:lpstr>Q5. What did the ARASHI members say after eating some food? </vt:lpstr>
      <vt:lpstr>Q6. What did this member of ARASHI say to a bird he saw?</vt:lpstr>
      <vt:lpstr>Q7. What do you say in Japanese when you want to say or do something together?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Japanese cities (Travel to Japan!)</dc:title>
  <dc:creator>Seiji Fukushima</dc:creator>
  <cp:lastModifiedBy>SEIJI FUKUSHIMA</cp:lastModifiedBy>
  <cp:revision>17</cp:revision>
  <dcterms:created xsi:type="dcterms:W3CDTF">2014-09-08T16:14:52Z</dcterms:created>
  <dcterms:modified xsi:type="dcterms:W3CDTF">2014-09-11T08:35:28Z</dcterms:modified>
</cp:coreProperties>
</file>